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  <p:sldId id="868" r:id="rId12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notesMaster" Target="notesMasters/notesMaster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 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35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the transport minister think we must always keep in our mind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50590" y="1346284"/>
            <a:ext cx="11608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Safety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5" name="内容占位符 5"/>
          <p:cNvSpPr txBox="1"/>
          <p:nvPr/>
        </p:nvSpPr>
        <p:spPr bwMode="auto">
          <a:xfrm>
            <a:off x="360854" y="186670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“safety must always be in our mind”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可知，我们必须时刻把安全放在心中。故填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Safety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3"/>
          <p:cNvSpPr txBox="1"/>
          <p:nvPr/>
        </p:nvSpPr>
        <p:spPr bwMode="auto">
          <a:xfrm>
            <a:off x="360854" y="2970818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36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What do you think of riding e-scooters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请自拟一句话作答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</a:t>
            </a:r>
            <a:r>
              <a:rPr lang="zh-CN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0630" y="3133418"/>
            <a:ext cx="5616624" cy="417261"/>
          </a:xfrm>
          <a:prstGeom prst="rect">
            <a:avLst/>
          </a:prstGeom>
        </p:spPr>
      </p:pic>
      <p:sp>
        <p:nvSpPr>
          <p:cNvPr id="8" name="内容占位符 6"/>
          <p:cNvSpPr txBox="1"/>
          <p:nvPr/>
        </p:nvSpPr>
        <p:spPr bwMode="auto">
          <a:xfrm>
            <a:off x="442006" y="4004880"/>
            <a:ext cx="1140469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It’s convenient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/It’s interesting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/It’s dangerous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开放性试题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言之有理即可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语篇导航-DA.eps" descr="id:214748647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89496" y="2386684"/>
            <a:ext cx="1568203" cy="382638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2247994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讨论了电动滑板车作为新兴交通方式在伦敦等城市的普及、它们引发的安全问题、对交通规则的挑战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以及政府对这些问题的态度和正在进行的法律审查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强调了在为电动滑板车创造安全旅行空间方面还需要做更多的工作。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408" y="980728"/>
            <a:ext cx="10605597" cy="10877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414517"/>
            <a:ext cx="11485848" cy="3900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阅读短文，根据短文内容回答问题。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Electric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scooter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safety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look around the streets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London,you’ll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see people move around in many different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Whether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on the way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work,a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journey to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shops,or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sightseeing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trip,there’re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on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buses,the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Tube,cars,motorbikes,bicycles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even roller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skates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traffic is already heavy and now there’s a new way of transport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electric scooters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e-scooters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79524" y="849883"/>
            <a:ext cx="3631365" cy="4908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716881"/>
            <a:ext cx="11485848" cy="2792239"/>
          </a:xfrm>
        </p:spPr>
        <p:txBody>
          <a:bodyPr/>
          <a:lstStyle/>
          <a:p>
            <a:pPr lvl="0"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traditional children’s vehicle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交通工具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 become more advanced over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now,scooting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become a cheap and easy way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transport,so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no wonder they’re becoming more and more popular in cities around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following a lot of traffic accidents caused by electric scooters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UK,questions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being asked about their safety and whether traffic laws should be changed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806150"/>
            <a:ext cx="11485848" cy="5719194"/>
          </a:xfrm>
        </p:spPr>
        <p:txBody>
          <a:bodyPr/>
          <a:lstStyle/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scooter riders have been seen on pavements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人行道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others on the road jumping red traffic lights,making the car drivers annoyed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恼火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UK,the law states that anyone mustn’t ride a scooter on the public highway or pavement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police will fine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罚款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riders up to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_GB2312"/>
                <a:cs typeface="Times New Roman" panose="02020603050405020304" pitchFamily="18" charset="0"/>
              </a:rPr>
              <a:t>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300 and take away six points on their driving licence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执照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doing so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But,despite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尽管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this,it seems that there’re still many young people on e-scooters everywhere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now users are calling on rules to be changed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UK government is looking at how safely they can be used on the road and is reviewing the law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its transport minister has told the BBC that,“e-scooters are appearing in countries around the world and are an exciting innovation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创新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which we know there is need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However,safety must always be in our mind when thinking about their use on public highways in this country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1932905"/>
            <a:ext cx="11485848" cy="279223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true there are dangers in riding a two-wheeled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scooter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Despite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fact that only a few e-scooters can be faster than 30mph,they sometimes only have one brake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刹车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no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lights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become dangerous if the riders hit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something,and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however confident the riders may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be,larger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vehicles on the road make them easy to be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hurt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seems more work needs to be done to give e-scooters a safe space to travel in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ways of transport does the writer mention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提及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Paragraph 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50590" y="1387813"/>
            <a:ext cx="13484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Seven/7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1916832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“Whether it’s on the way to work, a journey to the shops, or a sightseeing trip, there’re people on buses, the Tube, cars, motorbikes, bicycles and even roller skates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traffic is already heavy and now there’s a new way of transport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electric scooters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e-scooters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可知，本段提及了公交车、地铁、汽车、摩托车、自行车、轮滑以及电动滑板车，一共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种交通方式。故填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Seven/7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33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more and more people like riding e-scooters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2"/>
          <p:cNvSpPr txBox="1"/>
          <p:nvPr/>
        </p:nvSpPr>
        <p:spPr bwMode="auto">
          <a:xfrm>
            <a:off x="442006" y="1222630"/>
            <a:ext cx="1140469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Because it’s a cheap and easy way of transport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1840756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“And now, scooting has become a cheap and easy way of transport, so it’s no wonder they’re becoming more and more popular in cities around the world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可知，滑板车越来越受欢迎是因为它已经成为一种便宜又方便的交通方式。故填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it’s a cheap and easy way of transport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34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 the police in the UK punish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处罚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people riding e-scooters on the public highways or pavements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</a:t>
            </a:r>
            <a:endParaRPr lang="en-US" altLang="zh-CN" u="sng" dirty="0" smtClean="0">
              <a:solidFill>
                <a:srgbClr val="FEFEFE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/>
          <p:nvPr/>
        </p:nvSpPr>
        <p:spPr bwMode="auto">
          <a:xfrm>
            <a:off x="369998" y="179006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They will fine them up to </a:t>
            </a:r>
            <a:r>
              <a:rPr lang="zh-CN" altLang="zh-CN" b="1" dirty="0" smtClean="0">
                <a:solidFill>
                  <a:srgbClr val="FF0000"/>
                </a:solidFill>
                <a:ea typeface="楷体_GB2312"/>
                <a:cs typeface="Times New Roman" panose="02020603050405020304" pitchFamily="18" charset="0"/>
              </a:rPr>
              <a:t>￡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300 and take away six points on their driving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licence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/By fining them up to </a:t>
            </a:r>
            <a:r>
              <a:rPr lang="zh-CN" altLang="zh-CN" b="1" dirty="0" smtClean="0">
                <a:solidFill>
                  <a:srgbClr val="FF0000"/>
                </a:solidFill>
                <a:ea typeface="楷体_GB2312"/>
                <a:cs typeface="Times New Roman" panose="02020603050405020304" pitchFamily="18" charset="0"/>
              </a:rPr>
              <a:t>￡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300 and taking away six points on their driving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licence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5" name="内容占位符 4"/>
          <p:cNvSpPr txBox="1"/>
          <p:nvPr/>
        </p:nvSpPr>
        <p:spPr bwMode="auto">
          <a:xfrm>
            <a:off x="349758" y="2996952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police will fine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罚款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riders up to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_GB2312"/>
                <a:cs typeface="Times New Roman" panose="02020603050405020304" pitchFamily="18" charset="0"/>
              </a:rPr>
              <a:t>￡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300 and take away six points on their driving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licence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执照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doing so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可知，警方将对这些驾驶员处以最高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300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英镑的罚款，并在驾驶执照上扣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will fine them up to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_GB2312"/>
                <a:cs typeface="Times New Roman" panose="02020603050405020304" pitchFamily="18" charset="0"/>
              </a:rPr>
              <a:t>￡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300 and take away six points on their driving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licence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/By fining them up to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_GB2312"/>
                <a:cs typeface="Times New Roman" panose="02020603050405020304" pitchFamily="18" charset="0"/>
              </a:rPr>
              <a:t>￡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300 and taking away six points on their driving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licence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4361</Words>
  <Application>WPS 演示</Application>
  <PresentationFormat>自定义</PresentationFormat>
  <Paragraphs>51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2" baseType="lpstr">
      <vt:lpstr>Arial</vt:lpstr>
      <vt:lpstr>宋体</vt:lpstr>
      <vt:lpstr>Wingdings</vt:lpstr>
      <vt:lpstr>Times New Roman</vt:lpstr>
      <vt:lpstr>楷体</vt:lpstr>
      <vt:lpstr>微软雅黑</vt:lpstr>
      <vt:lpstr>Arial Unicode MS</vt:lpstr>
      <vt:lpstr>Calibri</vt:lpstr>
      <vt:lpstr>楷体_GB2312</vt:lpstr>
      <vt:lpstr>新宋体</vt:lpstr>
      <vt:lpstr>黑体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PPT课件制作</cp:lastModifiedBy>
  <cp:revision>470</cp:revision>
  <dcterms:created xsi:type="dcterms:W3CDTF">2020-11-06T05:24:00Z</dcterms:created>
  <dcterms:modified xsi:type="dcterms:W3CDTF">2025-09-16T02:31:53Z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C4244C366F834644A9E321CF8A36C219_12</vt:lpwstr>
  </property>
</Properties>
</file>